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266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 Hasan Asyari" userId="92ee6831-f352-418b-baa0-e63faa1e5ca6" providerId="ADAL" clId="{83919217-A15B-46AC-9773-8BD2FD8E1A95}"/>
    <pc:docChg chg="undo custSel addSld delSld modSld">
      <pc:chgData name="Ali Hasan Asyari" userId="92ee6831-f352-418b-baa0-e63faa1e5ca6" providerId="ADAL" clId="{83919217-A15B-46AC-9773-8BD2FD8E1A95}" dt="2024-11-08T13:47:22.090" v="348" actId="1038"/>
      <pc:docMkLst>
        <pc:docMk/>
      </pc:docMkLst>
      <pc:sldChg chg="addSp delSp modSp add del mod">
        <pc:chgData name="Ali Hasan Asyari" userId="92ee6831-f352-418b-baa0-e63faa1e5ca6" providerId="ADAL" clId="{83919217-A15B-46AC-9773-8BD2FD8E1A95}" dt="2024-11-08T13:46:15.080" v="347" actId="47"/>
        <pc:sldMkLst>
          <pc:docMk/>
          <pc:sldMk cId="162175738" sldId="256"/>
        </pc:sldMkLst>
        <pc:picChg chg="add mod ord">
          <ac:chgData name="Ali Hasan Asyari" userId="92ee6831-f352-418b-baa0-e63faa1e5ca6" providerId="ADAL" clId="{83919217-A15B-46AC-9773-8BD2FD8E1A95}" dt="2024-11-08T02:51:42.363" v="4" actId="167"/>
          <ac:picMkLst>
            <pc:docMk/>
            <pc:sldMk cId="162175738" sldId="256"/>
            <ac:picMk id="3" creationId="{92394142-83C5-6992-F70D-2B6AF1122CD6}"/>
          </ac:picMkLst>
        </pc:picChg>
        <pc:picChg chg="add del mod">
          <ac:chgData name="Ali Hasan Asyari" userId="92ee6831-f352-418b-baa0-e63faa1e5ca6" providerId="ADAL" clId="{83919217-A15B-46AC-9773-8BD2FD8E1A95}" dt="2024-11-08T13:35:29.096" v="11" actId="478"/>
          <ac:picMkLst>
            <pc:docMk/>
            <pc:sldMk cId="162175738" sldId="256"/>
            <ac:picMk id="4" creationId="{C7565536-0AEB-E6A8-3B5F-6430E110167A}"/>
          </ac:picMkLst>
        </pc:picChg>
        <pc:picChg chg="del">
          <ac:chgData name="Ali Hasan Asyari" userId="92ee6831-f352-418b-baa0-e63faa1e5ca6" providerId="ADAL" clId="{83919217-A15B-46AC-9773-8BD2FD8E1A95}" dt="2024-11-08T02:51:30.245" v="0" actId="478"/>
          <ac:picMkLst>
            <pc:docMk/>
            <pc:sldMk cId="162175738" sldId="256"/>
            <ac:picMk id="10" creationId="{C9A16DC3-846C-7055-84EA-890E3A88D5FF}"/>
          </ac:picMkLst>
        </pc:picChg>
      </pc:sldChg>
      <pc:sldChg chg="addSp delSp modSp add mod">
        <pc:chgData name="Ali Hasan Asyari" userId="92ee6831-f352-418b-baa0-e63faa1e5ca6" providerId="ADAL" clId="{83919217-A15B-46AC-9773-8BD2FD8E1A95}" dt="2024-11-08T13:47:22.090" v="348" actId="1038"/>
        <pc:sldMkLst>
          <pc:docMk/>
          <pc:sldMk cId="1453486847" sldId="257"/>
        </pc:sldMkLst>
        <pc:spChg chg="add mod">
          <ac:chgData name="Ali Hasan Asyari" userId="92ee6831-f352-418b-baa0-e63faa1e5ca6" providerId="ADAL" clId="{83919217-A15B-46AC-9773-8BD2FD8E1A95}" dt="2024-11-08T13:35:50.686" v="13" actId="767"/>
          <ac:spMkLst>
            <pc:docMk/>
            <pc:sldMk cId="1453486847" sldId="257"/>
            <ac:spMk id="2" creationId="{F8D507F5-3BD2-4983-2EC7-AA380C990189}"/>
          </ac:spMkLst>
        </pc:spChg>
        <pc:spChg chg="add mod">
          <ac:chgData name="Ali Hasan Asyari" userId="92ee6831-f352-418b-baa0-e63faa1e5ca6" providerId="ADAL" clId="{83919217-A15B-46AC-9773-8BD2FD8E1A95}" dt="2024-11-08T13:47:22.090" v="348" actId="1038"/>
          <ac:spMkLst>
            <pc:docMk/>
            <pc:sldMk cId="1453486847" sldId="257"/>
            <ac:spMk id="5" creationId="{CE84C2CE-9906-D913-A44E-EC7974F86A6F}"/>
          </ac:spMkLst>
        </pc:spChg>
        <pc:spChg chg="add mod">
          <ac:chgData name="Ali Hasan Asyari" userId="92ee6831-f352-418b-baa0-e63faa1e5ca6" providerId="ADAL" clId="{83919217-A15B-46AC-9773-8BD2FD8E1A95}" dt="2024-11-08T13:47:22.090" v="348" actId="1038"/>
          <ac:spMkLst>
            <pc:docMk/>
            <pc:sldMk cId="1453486847" sldId="257"/>
            <ac:spMk id="6" creationId="{D9AEBE28-FBB3-673A-7308-E82A57B680BD}"/>
          </ac:spMkLst>
        </pc:spChg>
        <pc:spChg chg="add mod">
          <ac:chgData name="Ali Hasan Asyari" userId="92ee6831-f352-418b-baa0-e63faa1e5ca6" providerId="ADAL" clId="{83919217-A15B-46AC-9773-8BD2FD8E1A95}" dt="2024-11-08T13:47:22.090" v="348" actId="1038"/>
          <ac:spMkLst>
            <pc:docMk/>
            <pc:sldMk cId="1453486847" sldId="257"/>
            <ac:spMk id="7" creationId="{09D72465-F89E-ED5D-8590-D83555796702}"/>
          </ac:spMkLst>
        </pc:spChg>
        <pc:spChg chg="add mod">
          <ac:chgData name="Ali Hasan Asyari" userId="92ee6831-f352-418b-baa0-e63faa1e5ca6" providerId="ADAL" clId="{83919217-A15B-46AC-9773-8BD2FD8E1A95}" dt="2024-11-08T13:47:22.090" v="348" actId="1038"/>
          <ac:spMkLst>
            <pc:docMk/>
            <pc:sldMk cId="1453486847" sldId="257"/>
            <ac:spMk id="9" creationId="{AC2CBA67-EA2B-B11E-B354-1D2672369D9D}"/>
          </ac:spMkLst>
        </pc:spChg>
        <pc:spChg chg="add mod">
          <ac:chgData name="Ali Hasan Asyari" userId="92ee6831-f352-418b-baa0-e63faa1e5ca6" providerId="ADAL" clId="{83919217-A15B-46AC-9773-8BD2FD8E1A95}" dt="2024-11-08T13:47:22.090" v="348" actId="1038"/>
          <ac:spMkLst>
            <pc:docMk/>
            <pc:sldMk cId="1453486847" sldId="257"/>
            <ac:spMk id="10" creationId="{5D8CD396-E23E-7C59-04F2-84B1AAE03EB9}"/>
          </ac:spMkLst>
        </pc:spChg>
        <pc:spChg chg="add mod">
          <ac:chgData name="Ali Hasan Asyari" userId="92ee6831-f352-418b-baa0-e63faa1e5ca6" providerId="ADAL" clId="{83919217-A15B-46AC-9773-8BD2FD8E1A95}" dt="2024-11-08T13:47:22.090" v="348" actId="1038"/>
          <ac:spMkLst>
            <pc:docMk/>
            <pc:sldMk cId="1453486847" sldId="257"/>
            <ac:spMk id="14" creationId="{67017CDF-48AC-4884-37A3-9EAF49465828}"/>
          </ac:spMkLst>
        </pc:spChg>
        <pc:spChg chg="add mod">
          <ac:chgData name="Ali Hasan Asyari" userId="92ee6831-f352-418b-baa0-e63faa1e5ca6" providerId="ADAL" clId="{83919217-A15B-46AC-9773-8BD2FD8E1A95}" dt="2024-11-08T13:40:48.883" v="246"/>
          <ac:spMkLst>
            <pc:docMk/>
            <pc:sldMk cId="1453486847" sldId="257"/>
            <ac:spMk id="15" creationId="{6B37FF23-CEFF-6F12-7BC6-39EA1D521EC3}"/>
          </ac:spMkLst>
        </pc:spChg>
        <pc:spChg chg="add mod">
          <ac:chgData name="Ali Hasan Asyari" userId="92ee6831-f352-418b-baa0-e63faa1e5ca6" providerId="ADAL" clId="{83919217-A15B-46AC-9773-8BD2FD8E1A95}" dt="2024-11-08T13:47:22.090" v="348" actId="1038"/>
          <ac:spMkLst>
            <pc:docMk/>
            <pc:sldMk cId="1453486847" sldId="257"/>
            <ac:spMk id="16" creationId="{C2E2C67C-0353-9ECA-FB1D-EE77BCE051BA}"/>
          </ac:spMkLst>
        </pc:spChg>
        <pc:spChg chg="add mod">
          <ac:chgData name="Ali Hasan Asyari" userId="92ee6831-f352-418b-baa0-e63faa1e5ca6" providerId="ADAL" clId="{83919217-A15B-46AC-9773-8BD2FD8E1A95}" dt="2024-11-08T13:47:22.090" v="348" actId="1038"/>
          <ac:spMkLst>
            <pc:docMk/>
            <pc:sldMk cId="1453486847" sldId="257"/>
            <ac:spMk id="17" creationId="{CF3DDBD7-3DA9-C6B3-4FFD-1A00F15EC1E5}"/>
          </ac:spMkLst>
        </pc:spChg>
        <pc:spChg chg="add mod">
          <ac:chgData name="Ali Hasan Asyari" userId="92ee6831-f352-418b-baa0-e63faa1e5ca6" providerId="ADAL" clId="{83919217-A15B-46AC-9773-8BD2FD8E1A95}" dt="2024-11-08T13:47:22.090" v="348" actId="1038"/>
          <ac:spMkLst>
            <pc:docMk/>
            <pc:sldMk cId="1453486847" sldId="257"/>
            <ac:spMk id="20" creationId="{D6C548E3-AD87-7CD9-70B3-F8A0920015A3}"/>
          </ac:spMkLst>
        </pc:spChg>
        <pc:spChg chg="add mod">
          <ac:chgData name="Ali Hasan Asyari" userId="92ee6831-f352-418b-baa0-e63faa1e5ca6" providerId="ADAL" clId="{83919217-A15B-46AC-9773-8BD2FD8E1A95}" dt="2024-11-08T13:47:22.090" v="348" actId="1038"/>
          <ac:spMkLst>
            <pc:docMk/>
            <pc:sldMk cId="1453486847" sldId="257"/>
            <ac:spMk id="21" creationId="{189AAA4A-F34E-C888-8752-D15646430068}"/>
          </ac:spMkLst>
        </pc:spChg>
        <pc:spChg chg="add mod">
          <ac:chgData name="Ali Hasan Asyari" userId="92ee6831-f352-418b-baa0-e63faa1e5ca6" providerId="ADAL" clId="{83919217-A15B-46AC-9773-8BD2FD8E1A95}" dt="2024-11-08T13:47:22.090" v="348" actId="1038"/>
          <ac:spMkLst>
            <pc:docMk/>
            <pc:sldMk cId="1453486847" sldId="257"/>
            <ac:spMk id="24" creationId="{59EE9E8C-C213-3689-15C8-B4C47A8D755C}"/>
          </ac:spMkLst>
        </pc:spChg>
        <pc:spChg chg="add mod">
          <ac:chgData name="Ali Hasan Asyari" userId="92ee6831-f352-418b-baa0-e63faa1e5ca6" providerId="ADAL" clId="{83919217-A15B-46AC-9773-8BD2FD8E1A95}" dt="2024-11-08T13:47:22.090" v="348" actId="1038"/>
          <ac:spMkLst>
            <pc:docMk/>
            <pc:sldMk cId="1453486847" sldId="257"/>
            <ac:spMk id="25" creationId="{A790B2A3-8F62-E953-0CEB-93C1AC597D4C}"/>
          </ac:spMkLst>
        </pc:spChg>
        <pc:spChg chg="add mod">
          <ac:chgData name="Ali Hasan Asyari" userId="92ee6831-f352-418b-baa0-e63faa1e5ca6" providerId="ADAL" clId="{83919217-A15B-46AC-9773-8BD2FD8E1A95}" dt="2024-11-08T13:47:22.090" v="348" actId="1038"/>
          <ac:spMkLst>
            <pc:docMk/>
            <pc:sldMk cId="1453486847" sldId="257"/>
            <ac:spMk id="26" creationId="{89FC267D-69D4-D47D-8976-B33E06BCAE9B}"/>
          </ac:spMkLst>
        </pc:spChg>
        <pc:spChg chg="add mod">
          <ac:chgData name="Ali Hasan Asyari" userId="92ee6831-f352-418b-baa0-e63faa1e5ca6" providerId="ADAL" clId="{83919217-A15B-46AC-9773-8BD2FD8E1A95}" dt="2024-11-08T13:47:22.090" v="348" actId="1038"/>
          <ac:spMkLst>
            <pc:docMk/>
            <pc:sldMk cId="1453486847" sldId="257"/>
            <ac:spMk id="27" creationId="{823A4F7E-8CB7-73F3-1D51-D7BB3764DA1A}"/>
          </ac:spMkLst>
        </pc:spChg>
        <pc:picChg chg="add del mod">
          <ac:chgData name="Ali Hasan Asyari" userId="92ee6831-f352-418b-baa0-e63faa1e5ca6" providerId="ADAL" clId="{83919217-A15B-46AC-9773-8BD2FD8E1A95}" dt="2024-11-08T13:46:08.375" v="346" actId="478"/>
          <ac:picMkLst>
            <pc:docMk/>
            <pc:sldMk cId="1453486847" sldId="257"/>
            <ac:picMk id="4" creationId="{5C1FCF37-98BF-8F7C-D210-76354EDD7DF0}"/>
          </ac:picMkLst>
        </pc:picChg>
        <pc:picChg chg="add mod">
          <ac:chgData name="Ali Hasan Asyari" userId="92ee6831-f352-418b-baa0-e63faa1e5ca6" providerId="ADAL" clId="{83919217-A15B-46AC-9773-8BD2FD8E1A95}" dt="2024-11-08T13:47:22.090" v="348" actId="1038"/>
          <ac:picMkLst>
            <pc:docMk/>
            <pc:sldMk cId="1453486847" sldId="257"/>
            <ac:picMk id="19" creationId="{CE903CD5-3AAD-E24A-7564-573E75E35639}"/>
          </ac:picMkLst>
        </pc:picChg>
        <pc:picChg chg="add mod">
          <ac:chgData name="Ali Hasan Asyari" userId="92ee6831-f352-418b-baa0-e63faa1e5ca6" providerId="ADAL" clId="{83919217-A15B-46AC-9773-8BD2FD8E1A95}" dt="2024-11-08T13:47:22.090" v="348" actId="1038"/>
          <ac:picMkLst>
            <pc:docMk/>
            <pc:sldMk cId="1453486847" sldId="257"/>
            <ac:picMk id="22" creationId="{E661F4AF-76C5-AB12-BF9C-3AE93832B1F5}"/>
          </ac:picMkLst>
        </pc:picChg>
        <pc:picChg chg="add mod">
          <ac:chgData name="Ali Hasan Asyari" userId="92ee6831-f352-418b-baa0-e63faa1e5ca6" providerId="ADAL" clId="{83919217-A15B-46AC-9773-8BD2FD8E1A95}" dt="2024-11-08T13:47:22.090" v="348" actId="1038"/>
          <ac:picMkLst>
            <pc:docMk/>
            <pc:sldMk cId="1453486847" sldId="257"/>
            <ac:picMk id="23" creationId="{6EE69FC6-C8DD-4B9B-77B2-6045A668492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03FE-065F-42F1-A35C-4E7349556214}" type="datetimeFigureOut">
              <a:rPr lang="en-ID" smtClean="0"/>
              <a:t>08/11/2024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C2A5-7B5A-4453-A712-57BBBD96F4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39087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03FE-065F-42F1-A35C-4E7349556214}" type="datetimeFigureOut">
              <a:rPr lang="en-ID" smtClean="0"/>
              <a:t>08/11/2024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C2A5-7B5A-4453-A712-57BBBD96F4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32758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03FE-065F-42F1-A35C-4E7349556214}" type="datetimeFigureOut">
              <a:rPr lang="en-ID" smtClean="0"/>
              <a:t>08/11/2024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C2A5-7B5A-4453-A712-57BBBD96F4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7789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03FE-065F-42F1-A35C-4E7349556214}" type="datetimeFigureOut">
              <a:rPr lang="en-ID" smtClean="0"/>
              <a:t>08/11/2024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C2A5-7B5A-4453-A712-57BBBD96F4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48591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03FE-065F-42F1-A35C-4E7349556214}" type="datetimeFigureOut">
              <a:rPr lang="en-ID" smtClean="0"/>
              <a:t>08/11/2024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C2A5-7B5A-4453-A712-57BBBD96F4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8196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03FE-065F-42F1-A35C-4E7349556214}" type="datetimeFigureOut">
              <a:rPr lang="en-ID" smtClean="0"/>
              <a:t>08/11/2024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C2A5-7B5A-4453-A712-57BBBD96F4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424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03FE-065F-42F1-A35C-4E7349556214}" type="datetimeFigureOut">
              <a:rPr lang="en-ID" smtClean="0"/>
              <a:t>08/11/2024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C2A5-7B5A-4453-A712-57BBBD96F4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95151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03FE-065F-42F1-A35C-4E7349556214}" type="datetimeFigureOut">
              <a:rPr lang="en-ID" smtClean="0"/>
              <a:t>08/11/2024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C2A5-7B5A-4453-A712-57BBBD96F4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0535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03FE-065F-42F1-A35C-4E7349556214}" type="datetimeFigureOut">
              <a:rPr lang="en-ID" smtClean="0"/>
              <a:t>08/11/2024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C2A5-7B5A-4453-A712-57BBBD96F4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65732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03FE-065F-42F1-A35C-4E7349556214}" type="datetimeFigureOut">
              <a:rPr lang="en-ID" smtClean="0"/>
              <a:t>08/11/2024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C2A5-7B5A-4453-A712-57BBBD96F4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6529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03FE-065F-42F1-A35C-4E7349556214}" type="datetimeFigureOut">
              <a:rPr lang="en-ID" smtClean="0"/>
              <a:t>08/11/2024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5C2A5-7B5A-4453-A712-57BBBD96F4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5336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3303FE-065F-42F1-A35C-4E7349556214}" type="datetimeFigureOut">
              <a:rPr lang="en-ID" smtClean="0"/>
              <a:t>08/11/2024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E5C2A5-7B5A-4453-A712-57BBBD96F41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95619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75ED02-DBFE-CD13-DABB-F35AF0C3E1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phone&#10;&#10;Description automatically generated">
            <a:extLst>
              <a:ext uri="{FF2B5EF4-FFF2-40B4-BE49-F238E27FC236}">
                <a16:creationId xmlns:a16="http://schemas.microsoft.com/office/drawing/2014/main" id="{EB46B891-CB8F-12B3-DA48-6DF026817E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" y="0"/>
            <a:ext cx="7558636" cy="106918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23F1C-42B9-40BC-40D6-1B0CD3515B10}"/>
              </a:ext>
            </a:extLst>
          </p:cNvPr>
          <p:cNvSpPr/>
          <p:nvPr/>
        </p:nvSpPr>
        <p:spPr>
          <a:xfrm>
            <a:off x="1925479" y="67056"/>
            <a:ext cx="2616041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7720"/>
            <a:r>
              <a:rPr lang="id-ID" sz="1400" b="1" dirty="0">
                <a:solidFill>
                  <a:schemeClr val="bg1"/>
                </a:solidFill>
                <a:latin typeface="Calibri"/>
              </a:rPr>
              <a:t>Judul Penelitian/Pengabdian Masyarakat/Inovasi</a:t>
            </a:r>
            <a:br>
              <a:rPr lang="en-US" b="1" dirty="0">
                <a:solidFill>
                  <a:schemeClr val="bg1"/>
                </a:solidFill>
                <a:latin typeface="Calibri"/>
              </a:rPr>
            </a:br>
            <a:endParaRPr lang="en-US" sz="900" dirty="0">
              <a:solidFill>
                <a:schemeClr val="bg1"/>
              </a:solidFill>
              <a:latin typeface="Calibri"/>
            </a:endParaRPr>
          </a:p>
          <a:p>
            <a:pPr defTabSz="687720"/>
            <a:r>
              <a:rPr lang="en-US" sz="1000" dirty="0">
                <a:solidFill>
                  <a:schemeClr val="bg1"/>
                </a:solidFill>
                <a:latin typeface="Calibri"/>
              </a:rPr>
              <a:t>Nama Program </a:t>
            </a:r>
            <a:r>
              <a:rPr lang="id-ID" sz="1000" dirty="0">
                <a:solidFill>
                  <a:schemeClr val="bg1"/>
                </a:solidFill>
                <a:latin typeface="Calibri"/>
              </a:rPr>
              <a:t>– </a:t>
            </a:r>
            <a:r>
              <a:rPr lang="en-US" sz="1000" dirty="0">
                <a:solidFill>
                  <a:schemeClr val="bg1"/>
                </a:solidFill>
                <a:latin typeface="Calibri"/>
              </a:rPr>
              <a:t>Nama Skema</a:t>
            </a:r>
          </a:p>
          <a:p>
            <a:pPr defTabSz="687720"/>
            <a:r>
              <a:rPr lang="id-ID" sz="1000" dirty="0">
                <a:solidFill>
                  <a:schemeClr val="bg1"/>
                </a:solidFill>
                <a:latin typeface="Calibri"/>
              </a:rPr>
              <a:t>Maret – November 202</a:t>
            </a:r>
            <a:r>
              <a:rPr lang="en-US" sz="1000" dirty="0">
                <a:solidFill>
                  <a:schemeClr val="bg1"/>
                </a:solidFill>
                <a:latin typeface="Calibri"/>
              </a:rPr>
              <a:t>4</a:t>
            </a:r>
            <a:endParaRPr lang="id-ID" sz="10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2F109A-A533-98B6-F2CD-945B82A0684C}"/>
              </a:ext>
            </a:extLst>
          </p:cNvPr>
          <p:cNvSpPr/>
          <p:nvPr/>
        </p:nvSpPr>
        <p:spPr>
          <a:xfrm>
            <a:off x="4649721" y="697998"/>
            <a:ext cx="22915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7720"/>
            <a:r>
              <a:rPr lang="id-ID" sz="1000" dirty="0">
                <a:solidFill>
                  <a:schemeClr val="bg1"/>
                </a:solidFill>
                <a:latin typeface="Calibri"/>
              </a:rPr>
              <a:t>Nama Peneliti/ Pelaksana</a:t>
            </a:r>
            <a:br>
              <a:rPr lang="en-US" sz="1000" dirty="0">
                <a:solidFill>
                  <a:schemeClr val="bg1"/>
                </a:solidFill>
                <a:latin typeface="Calibri"/>
              </a:rPr>
            </a:br>
            <a:r>
              <a:rPr lang="en-US" sz="800" dirty="0" err="1">
                <a:solidFill>
                  <a:schemeClr val="bg1"/>
                </a:solidFill>
                <a:latin typeface="Calibri"/>
              </a:rPr>
              <a:t>Fakultas</a:t>
            </a:r>
            <a:r>
              <a:rPr lang="en-US" sz="800" dirty="0">
                <a:solidFill>
                  <a:schemeClr val="bg1"/>
                </a:solidFill>
                <a:latin typeface="Calibri"/>
              </a:rPr>
              <a:t>/</a:t>
            </a:r>
            <a:r>
              <a:rPr lang="en-US" sz="800" dirty="0" err="1">
                <a:solidFill>
                  <a:schemeClr val="bg1"/>
                </a:solidFill>
                <a:latin typeface="Calibri"/>
              </a:rPr>
              <a:t>Sekolah</a:t>
            </a:r>
            <a:r>
              <a:rPr lang="en-US" sz="800" dirty="0">
                <a:solidFill>
                  <a:schemeClr val="bg1"/>
                </a:solidFill>
                <a:latin typeface="Calibri"/>
              </a:rPr>
              <a:t>/PP/P</a:t>
            </a:r>
            <a:endParaRPr lang="id-ID" sz="8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45F3B2-13B1-8601-BBDB-42BD1350430F}"/>
              </a:ext>
            </a:extLst>
          </p:cNvPr>
          <p:cNvSpPr/>
          <p:nvPr/>
        </p:nvSpPr>
        <p:spPr>
          <a:xfrm>
            <a:off x="4649721" y="369126"/>
            <a:ext cx="22915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7720"/>
            <a:r>
              <a:rPr lang="id-ID" sz="1000" dirty="0">
                <a:solidFill>
                  <a:schemeClr val="bg1"/>
                </a:solidFill>
                <a:latin typeface="Calibri"/>
              </a:rPr>
              <a:t>Nama Peneliti/ Pelaksana</a:t>
            </a:r>
            <a:br>
              <a:rPr lang="en-US" sz="1000" dirty="0">
                <a:solidFill>
                  <a:schemeClr val="bg1"/>
                </a:solidFill>
                <a:latin typeface="Calibri"/>
              </a:rPr>
            </a:br>
            <a:r>
              <a:rPr lang="en-US" sz="800" dirty="0" err="1">
                <a:solidFill>
                  <a:schemeClr val="bg1"/>
                </a:solidFill>
                <a:latin typeface="Calibri"/>
              </a:rPr>
              <a:t>Fakultas</a:t>
            </a:r>
            <a:r>
              <a:rPr lang="en-US" sz="800" dirty="0">
                <a:solidFill>
                  <a:schemeClr val="bg1"/>
                </a:solidFill>
                <a:latin typeface="Calibri"/>
              </a:rPr>
              <a:t>/</a:t>
            </a:r>
            <a:r>
              <a:rPr lang="en-US" sz="800" dirty="0" err="1">
                <a:solidFill>
                  <a:schemeClr val="bg1"/>
                </a:solidFill>
                <a:latin typeface="Calibri"/>
              </a:rPr>
              <a:t>Sekolah</a:t>
            </a:r>
            <a:r>
              <a:rPr lang="en-US" sz="800" dirty="0">
                <a:solidFill>
                  <a:schemeClr val="bg1"/>
                </a:solidFill>
                <a:latin typeface="Calibri"/>
              </a:rPr>
              <a:t>/PP/P</a:t>
            </a:r>
            <a:endParaRPr lang="id-ID" sz="8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99EA20-65D1-EE88-E5E5-8CB287CB79C5}"/>
              </a:ext>
            </a:extLst>
          </p:cNvPr>
          <p:cNvSpPr/>
          <p:nvPr/>
        </p:nvSpPr>
        <p:spPr>
          <a:xfrm>
            <a:off x="4652647" y="31010"/>
            <a:ext cx="22915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7720"/>
            <a:r>
              <a:rPr lang="id-ID" sz="1000" dirty="0">
                <a:solidFill>
                  <a:schemeClr val="bg1"/>
                </a:solidFill>
                <a:latin typeface="Calibri"/>
              </a:rPr>
              <a:t>Nama Peneliti/ Pelaksana</a:t>
            </a:r>
            <a:br>
              <a:rPr lang="en-US" sz="1000" dirty="0">
                <a:solidFill>
                  <a:schemeClr val="bg1"/>
                </a:solidFill>
                <a:latin typeface="Calibri"/>
              </a:rPr>
            </a:br>
            <a:r>
              <a:rPr lang="en-US" sz="800" dirty="0" err="1">
                <a:solidFill>
                  <a:schemeClr val="bg1"/>
                </a:solidFill>
                <a:latin typeface="Calibri"/>
              </a:rPr>
              <a:t>Fakultas</a:t>
            </a:r>
            <a:r>
              <a:rPr lang="en-US" sz="800" dirty="0">
                <a:solidFill>
                  <a:schemeClr val="bg1"/>
                </a:solidFill>
                <a:latin typeface="Calibri"/>
              </a:rPr>
              <a:t>/</a:t>
            </a:r>
            <a:r>
              <a:rPr lang="en-US" sz="800" dirty="0" err="1">
                <a:solidFill>
                  <a:schemeClr val="bg1"/>
                </a:solidFill>
                <a:latin typeface="Calibri"/>
              </a:rPr>
              <a:t>Sekolah</a:t>
            </a:r>
            <a:r>
              <a:rPr lang="en-US" sz="800" dirty="0">
                <a:solidFill>
                  <a:schemeClr val="bg1"/>
                </a:solidFill>
                <a:latin typeface="Calibri"/>
              </a:rPr>
              <a:t>/PP/P</a:t>
            </a:r>
            <a:endParaRPr lang="id-ID" sz="8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84C2CE-9906-D913-A44E-EC7974F86A6F}"/>
              </a:ext>
            </a:extLst>
          </p:cNvPr>
          <p:cNvSpPr txBox="1"/>
          <p:nvPr/>
        </p:nvSpPr>
        <p:spPr>
          <a:xfrm>
            <a:off x="144780" y="1670304"/>
            <a:ext cx="238201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magna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ad minim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Duis autem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iriure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esse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illum dolore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vero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eros et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iusto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luptatum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zzril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feugait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ID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cons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ectetuer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magna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ad minim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ID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magna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ad minim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AEBE28-FBB3-673A-7308-E82A57B680BD}"/>
              </a:ext>
            </a:extLst>
          </p:cNvPr>
          <p:cNvSpPr txBox="1"/>
          <p:nvPr/>
        </p:nvSpPr>
        <p:spPr>
          <a:xfrm>
            <a:off x="144780" y="4963513"/>
            <a:ext cx="24536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Keyword: Research 1, Research 2, , Research 3.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D72465-F89E-ED5D-8590-D83555796702}"/>
              </a:ext>
            </a:extLst>
          </p:cNvPr>
          <p:cNvSpPr txBox="1"/>
          <p:nvPr/>
        </p:nvSpPr>
        <p:spPr>
          <a:xfrm>
            <a:off x="160020" y="1355800"/>
            <a:ext cx="2366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1200" b="1" dirty="0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2CBA67-EA2B-B11E-B354-1D2672369D9D}"/>
              </a:ext>
            </a:extLst>
          </p:cNvPr>
          <p:cNvSpPr txBox="1"/>
          <p:nvPr/>
        </p:nvSpPr>
        <p:spPr>
          <a:xfrm>
            <a:off x="2598420" y="1355799"/>
            <a:ext cx="2366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1200" b="1" dirty="0">
                <a:latin typeface="Arial" panose="020B0604020202020204" pitchFamily="34" charset="0"/>
                <a:cs typeface="Arial" panose="020B0604020202020204" pitchFamily="34" charset="0"/>
              </a:rPr>
              <a:t>Research Method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8CD396-E23E-7C59-04F2-84B1AAE03EB9}"/>
              </a:ext>
            </a:extLst>
          </p:cNvPr>
          <p:cNvSpPr txBox="1"/>
          <p:nvPr/>
        </p:nvSpPr>
        <p:spPr>
          <a:xfrm>
            <a:off x="5009007" y="1355798"/>
            <a:ext cx="2366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1200" b="1" dirty="0">
                <a:latin typeface="Arial" panose="020B0604020202020204" pitchFamily="34" charset="0"/>
                <a:cs typeface="Arial" panose="020B0604020202020204" pitchFamily="34" charset="0"/>
              </a:rPr>
              <a:t>Discussion &amp; Result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017CDF-48AC-4884-37A3-9EAF49465828}"/>
              </a:ext>
            </a:extLst>
          </p:cNvPr>
          <p:cNvSpPr txBox="1"/>
          <p:nvPr/>
        </p:nvSpPr>
        <p:spPr>
          <a:xfrm>
            <a:off x="160020" y="5251983"/>
            <a:ext cx="2366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12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2E2C67C-0353-9ECA-FB1D-EE77BCE051BA}"/>
              </a:ext>
            </a:extLst>
          </p:cNvPr>
          <p:cNvSpPr txBox="1"/>
          <p:nvPr/>
        </p:nvSpPr>
        <p:spPr>
          <a:xfrm>
            <a:off x="160020" y="5566487"/>
            <a:ext cx="23820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magna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ad minim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Duis autem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iriure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esse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illum dolore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vero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eros et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iusto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luptatum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zzril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feugait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ID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cons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ectetuer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magna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ad minim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ID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magna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ad minim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Duis autem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iriure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esse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illum dolore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vero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eros et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iusto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luptatum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zzril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feugait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en-ID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cons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ectetuer</a:t>
            </a:r>
            <a:endParaRPr lang="en-ID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3DDBD7-3DA9-C6B3-4FFD-1A00F15EC1E5}"/>
              </a:ext>
            </a:extLst>
          </p:cNvPr>
          <p:cNvSpPr txBox="1"/>
          <p:nvPr/>
        </p:nvSpPr>
        <p:spPr>
          <a:xfrm>
            <a:off x="2583180" y="1636640"/>
            <a:ext cx="23820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magna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ad minim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Duis autem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iriure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esse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illum dolore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vero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eros et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iusto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luptatum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zzril</a:t>
            </a:r>
            <a:endParaRPr lang="en-ID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8" descr="A blue and yellow mountain with a white circle in the sky&#10;&#10;Description automatically generated">
            <a:extLst>
              <a:ext uri="{FF2B5EF4-FFF2-40B4-BE49-F238E27FC236}">
                <a16:creationId xmlns:a16="http://schemas.microsoft.com/office/drawing/2014/main" id="{CE903CD5-3AAD-E24A-7564-573E75E356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869" y="3222464"/>
            <a:ext cx="1532416" cy="1532416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6C548E3-AD87-7CD9-70B3-F8A0920015A3}"/>
              </a:ext>
            </a:extLst>
          </p:cNvPr>
          <p:cNvSpPr txBox="1"/>
          <p:nvPr/>
        </p:nvSpPr>
        <p:spPr>
          <a:xfrm>
            <a:off x="2568257" y="4758578"/>
            <a:ext cx="24536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800" i="1" dirty="0">
                <a:latin typeface="Arial" panose="020B0604020202020204" pitchFamily="34" charset="0"/>
                <a:cs typeface="Arial" panose="020B0604020202020204" pitchFamily="34" charset="0"/>
              </a:rPr>
              <a:t>Picture 1. Research 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89AAA4A-F34E-C888-8752-D15646430068}"/>
              </a:ext>
            </a:extLst>
          </p:cNvPr>
          <p:cNvSpPr txBox="1"/>
          <p:nvPr/>
        </p:nvSpPr>
        <p:spPr>
          <a:xfrm>
            <a:off x="2583180" y="5011527"/>
            <a:ext cx="238201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magna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ad minim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Duis autem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iriure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esse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illum dolore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vero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eros et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iusto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luptatum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zzril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feugait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ID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cons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ectetuer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magna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ad minim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ID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magna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endParaRPr lang="en-ID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1" descr="A blue and yellow mountain with a white circle in the sky&#10;&#10;Description automatically generated">
            <a:extLst>
              <a:ext uri="{FF2B5EF4-FFF2-40B4-BE49-F238E27FC236}">
                <a16:creationId xmlns:a16="http://schemas.microsoft.com/office/drawing/2014/main" id="{E661F4AF-76C5-AB12-BF9C-3AE93832B1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293" y="8045662"/>
            <a:ext cx="1060238" cy="1060238"/>
          </a:xfrm>
          <a:prstGeom prst="rect">
            <a:avLst/>
          </a:prstGeom>
        </p:spPr>
      </p:pic>
      <p:pic>
        <p:nvPicPr>
          <p:cNvPr id="23" name="Picture 22" descr="A blue and yellow mountain with a white circle in the sky&#10;&#10;Description automatically generated">
            <a:extLst>
              <a:ext uri="{FF2B5EF4-FFF2-40B4-BE49-F238E27FC236}">
                <a16:creationId xmlns:a16="http://schemas.microsoft.com/office/drawing/2014/main" id="{6EE69FC6-C8DD-4B9B-77B2-6045A66849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625" y="8025342"/>
            <a:ext cx="1060238" cy="1060238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9EE9E8C-C213-3689-15C8-B4C47A8D755C}"/>
              </a:ext>
            </a:extLst>
          </p:cNvPr>
          <p:cNvSpPr txBox="1"/>
          <p:nvPr/>
        </p:nvSpPr>
        <p:spPr>
          <a:xfrm>
            <a:off x="2568257" y="9205886"/>
            <a:ext cx="24536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800" i="1" dirty="0">
                <a:latin typeface="Arial" panose="020B0604020202020204" pitchFamily="34" charset="0"/>
                <a:cs typeface="Arial" panose="020B0604020202020204" pitchFamily="34" charset="0"/>
              </a:rPr>
              <a:t>Picture 2. Research 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790B2A3-8F62-E953-0CEB-93C1AC597D4C}"/>
              </a:ext>
            </a:extLst>
          </p:cNvPr>
          <p:cNvSpPr txBox="1"/>
          <p:nvPr/>
        </p:nvSpPr>
        <p:spPr>
          <a:xfrm>
            <a:off x="5001387" y="1661580"/>
            <a:ext cx="238201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magna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ad minim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Duis autem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iriure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esse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illum dolore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vero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eros et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iusto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luptatum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zzril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feugait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ID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cons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ectetuer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magna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ad minim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ID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magna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ad minim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magna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ad minim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ulla</a:t>
            </a:r>
            <a:endParaRPr lang="en-ID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9FC267D-69D4-D47D-8976-B33E06BCAE9B}"/>
              </a:ext>
            </a:extLst>
          </p:cNvPr>
          <p:cNvSpPr txBox="1"/>
          <p:nvPr/>
        </p:nvSpPr>
        <p:spPr>
          <a:xfrm>
            <a:off x="5001387" y="5427987"/>
            <a:ext cx="2366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1200" b="1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23A4F7E-8CB7-73F3-1D51-D7BB3764DA1A}"/>
              </a:ext>
            </a:extLst>
          </p:cNvPr>
          <p:cNvSpPr txBox="1"/>
          <p:nvPr/>
        </p:nvSpPr>
        <p:spPr>
          <a:xfrm>
            <a:off x="5001387" y="5734801"/>
            <a:ext cx="23820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magna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ad minim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Duis autem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iriure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esse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illum dolore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vero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eros et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iusto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luptatum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zzril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feugait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ID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cons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ectetuer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magna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ad minim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ID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magna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ad minim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. Duis autem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iriure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esse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illum dolore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vero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eros et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iusto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luptatum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zzril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dolore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feugait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illum dolore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ID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endParaRPr lang="en-ID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486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1175</Words>
  <Application>Microsoft Office PowerPoint</Application>
  <PresentationFormat>Custom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Ali Hasan Asyari</dc:creator>
  <cp:lastModifiedBy>Ali Hasan Asyari</cp:lastModifiedBy>
  <cp:revision>1</cp:revision>
  <dcterms:created xsi:type="dcterms:W3CDTF">2024-11-08T02:39:24Z</dcterms:created>
  <dcterms:modified xsi:type="dcterms:W3CDTF">2024-11-08T13:47:26Z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2024-11-08T02:45:32Z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e6a07fe4-614b-470c-8a8f-023adbf9b49d</vt:lpwstr>
  </property>
  <property fmtid="{D5CDD505-2E9C-101B-9397-08002B2CF9AE}" pid="8" name="MSIP_Label_38b525e5-f3da-4501-8f1e-526b6769fc56_ContentBits">
    <vt:lpwstr>0</vt:lpwstr>
  </property>
</Properties>
</file>